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89" r:id="rId2"/>
    <p:sldId id="286" r:id="rId3"/>
    <p:sldId id="704" r:id="rId4"/>
    <p:sldId id="694" r:id="rId5"/>
    <p:sldId id="705" r:id="rId6"/>
    <p:sldId id="688" r:id="rId7"/>
    <p:sldId id="695" r:id="rId8"/>
    <p:sldId id="696" r:id="rId9"/>
    <p:sldId id="684" r:id="rId10"/>
    <p:sldId id="680" r:id="rId11"/>
    <p:sldId id="700" r:id="rId12"/>
    <p:sldId id="699" r:id="rId13"/>
    <p:sldId id="701" r:id="rId14"/>
    <p:sldId id="702" r:id="rId15"/>
    <p:sldId id="706" r:id="rId16"/>
    <p:sldId id="297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FF"/>
    <a:srgbClr val="376092"/>
    <a:srgbClr val="FFFF00"/>
    <a:srgbClr val="0033CC"/>
    <a:srgbClr val="FFD1FF"/>
    <a:srgbClr val="FF99FF"/>
    <a:srgbClr val="CCFFCC"/>
    <a:srgbClr val="F1FDFD"/>
    <a:srgbClr val="D6FAFA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36" autoAdjust="0"/>
  </p:normalViewPr>
  <p:slideViewPr>
    <p:cSldViewPr snapToGrid="0">
      <p:cViewPr varScale="1">
        <p:scale>
          <a:sx n="101" d="100"/>
          <a:sy n="101" d="100"/>
        </p:scale>
        <p:origin x="138" y="2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2024/12/19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2024/12/19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2024/12/19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2024/12/19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2024/12/19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2024/12/19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2024/12/19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2024/12/19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2024/12/19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70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000"/>
              </a:lnSpc>
            </a:pP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三處觀（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五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</a:t>
            </a:r>
            <a:endParaRPr kumimoji="0" lang="en-US" altLang="zh-TW" sz="28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70</a:t>
            </a:r>
            <a:r>
              <a:rPr lang="zh-TW" altLang="en-US" sz="1800" kern="120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  <a:endParaRPr lang="zh-TW" altLang="en-US" sz="1800" kern="1200" dirty="0">
              <a:solidFill>
                <a:schemeClr val="tx1"/>
              </a:solidFill>
              <a:latin typeface="+mn-lt"/>
              <a:ea typeface="華康宗楷體 Std W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2024/12/19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2024/12/19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2024/12/19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2024/12/19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4324865" y="3935141"/>
            <a:ext cx="7867134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三處觀（</a:t>
            </a:r>
            <a:r>
              <a:rPr lang="zh-TW" altLang="en-US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五</a:t>
            </a:r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70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4CCA835-1776-CAC4-E6CC-70DEEC216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69" y="1564106"/>
            <a:ext cx="11840067" cy="357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767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9D9F828C-6FC4-DBBF-DF2F-4CA0BF5C0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30" y="67601"/>
            <a:ext cx="10852303" cy="620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158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F42A5AA-E7AF-F908-F705-A8B2BEE66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64" y="452492"/>
            <a:ext cx="11935326" cy="605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16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8159EC60-568F-4B07-C512-B5DE4B519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81" y="833075"/>
            <a:ext cx="11917438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95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572751F1-A72D-B0F2-D7BB-4DE0FCB51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97" y="1437997"/>
            <a:ext cx="11326806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48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A412B46B-497E-5670-7A75-5EFE01FAB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4324"/>
            <a:ext cx="12192000" cy="579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16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074820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三處觀（</a:t>
            </a: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五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93CAEC24-C5FC-0083-835D-7A068C4BA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" y="602381"/>
            <a:ext cx="11960352" cy="566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22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47700B49-1224-9338-AAED-D956B9EBF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9597"/>
            <a:ext cx="12192000" cy="60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14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78C4920-1363-96FC-439E-1D6DD4C84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610"/>
            <a:ext cx="12192000" cy="575077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1CB4F8C-CC63-3DB6-1259-E894BE1C4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161" y="2494305"/>
            <a:ext cx="1365425" cy="128216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2B88955-AC17-2EEA-8AF6-8259D21A8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5689" y="2931958"/>
            <a:ext cx="2475736" cy="35867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50CC2CB-EE72-2DFC-B1EE-3CB0CBCC79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2584" y="5777264"/>
            <a:ext cx="5200518" cy="41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55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62298EE6-96E5-9B03-9351-D04360704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2792"/>
            <a:ext cx="12192000" cy="425241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FD2C7EC-0FDC-D037-A0B9-22A224DA7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790" y="1981173"/>
            <a:ext cx="5041524" cy="39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26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FFEDA674-EECA-4EA8-0DFA-E613117C7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91" y="597433"/>
            <a:ext cx="11765017" cy="55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37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4544279-35F9-860F-C35F-7C585283E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05" y="431720"/>
            <a:ext cx="11087698" cy="598232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BF906F1-5741-6554-6BC8-28CF3B6BF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468" y="391805"/>
            <a:ext cx="7929240" cy="51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817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0853CC9-D663-2BEE-3AC6-36E6BC7B1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2" y="576660"/>
            <a:ext cx="12095747" cy="539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4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44688</TotalTime>
  <Words>94</Words>
  <Application>Microsoft Office PowerPoint</Application>
  <PresentationFormat>寬螢幕</PresentationFormat>
  <Paragraphs>19</Paragraphs>
  <Slides>16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4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1378</cp:revision>
  <dcterms:created xsi:type="dcterms:W3CDTF">2023-08-17T10:12:34Z</dcterms:created>
  <dcterms:modified xsi:type="dcterms:W3CDTF">2024-12-19T06:22:28Z</dcterms:modified>
</cp:coreProperties>
</file>